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4"/>
  </p:sldMasterIdLst>
  <p:notesMasterIdLst>
    <p:notesMasterId r:id="rId14"/>
  </p:notesMasterIdLst>
  <p:handoutMasterIdLst>
    <p:handoutMasterId r:id="rId15"/>
  </p:handoutMasterIdLst>
  <p:sldIdLst>
    <p:sldId id="334" r:id="rId5"/>
    <p:sldId id="316" r:id="rId6"/>
    <p:sldId id="343" r:id="rId7"/>
    <p:sldId id="342" r:id="rId8"/>
    <p:sldId id="336" r:id="rId9"/>
    <p:sldId id="328" r:id="rId10"/>
    <p:sldId id="352" r:id="rId11"/>
    <p:sldId id="351" r:id="rId12"/>
    <p:sldId id="34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7" autoAdjust="0"/>
    <p:restoredTop sz="71585" autoAdjust="0"/>
  </p:normalViewPr>
  <p:slideViewPr>
    <p:cSldViewPr snapToGrid="0">
      <p:cViewPr varScale="1">
        <p:scale>
          <a:sx n="114" d="100"/>
          <a:sy n="114" d="100"/>
        </p:scale>
        <p:origin x="4344" y="84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-110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6D1611-A252-43ED-9D5C-BEB3381D8F7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F7FEFF8-B8BE-4D44-BD7D-4B6FC507682C}">
      <dgm:prSet phldrT="[Text]"/>
      <dgm:spPr/>
      <dgm:t>
        <a:bodyPr/>
        <a:lstStyle/>
        <a:p>
          <a:r>
            <a:rPr lang="en-US" dirty="0"/>
            <a:t>Events</a:t>
          </a:r>
        </a:p>
      </dgm:t>
    </dgm:pt>
    <dgm:pt modelId="{919F07B4-DB76-458A-B043-38F723295226}" type="parTrans" cxnId="{51734CE4-6A9B-4825-8E37-C0AE232B633A}">
      <dgm:prSet/>
      <dgm:spPr/>
      <dgm:t>
        <a:bodyPr/>
        <a:lstStyle/>
        <a:p>
          <a:endParaRPr lang="en-US"/>
        </a:p>
      </dgm:t>
    </dgm:pt>
    <dgm:pt modelId="{749F4F57-E398-4C74-8743-26150B424424}" type="sibTrans" cxnId="{51734CE4-6A9B-4825-8E37-C0AE232B633A}">
      <dgm:prSet/>
      <dgm:spPr/>
      <dgm:t>
        <a:bodyPr/>
        <a:lstStyle/>
        <a:p>
          <a:endParaRPr lang="en-US"/>
        </a:p>
      </dgm:t>
    </dgm:pt>
    <dgm:pt modelId="{4984F48A-4E4F-4E9C-9564-B1F29B582870}">
      <dgm:prSet phldrT="[Text]" custT="1"/>
      <dgm:spPr/>
      <dgm:t>
        <a:bodyPr/>
        <a:lstStyle/>
        <a:p>
          <a:r>
            <a:rPr lang="en-US" sz="1200" dirty="0"/>
            <a:t>Single event on date/venue with multiple artist</a:t>
          </a:r>
        </a:p>
      </dgm:t>
    </dgm:pt>
    <dgm:pt modelId="{F11CCBD7-B7AB-40F3-978C-98B3073DB204}" type="parTrans" cxnId="{AC2BE77F-23F4-4769-A1ED-D9C4C4A4476C}">
      <dgm:prSet/>
      <dgm:spPr/>
      <dgm:t>
        <a:bodyPr/>
        <a:lstStyle/>
        <a:p>
          <a:endParaRPr lang="en-US"/>
        </a:p>
      </dgm:t>
    </dgm:pt>
    <dgm:pt modelId="{59E5AC3A-BF65-4872-A6FB-C099D372C50A}" type="sibTrans" cxnId="{AC2BE77F-23F4-4769-A1ED-D9C4C4A4476C}">
      <dgm:prSet/>
      <dgm:spPr/>
      <dgm:t>
        <a:bodyPr/>
        <a:lstStyle/>
        <a:p>
          <a:endParaRPr lang="en-US"/>
        </a:p>
      </dgm:t>
    </dgm:pt>
    <dgm:pt modelId="{CC62B998-B9DC-4508-98DE-50B112425E5F}">
      <dgm:prSet phldrT="[Text]"/>
      <dgm:spPr/>
      <dgm:t>
        <a:bodyPr/>
        <a:lstStyle/>
        <a:p>
          <a:r>
            <a:rPr lang="en-US" dirty="0"/>
            <a:t>Attractions</a:t>
          </a:r>
        </a:p>
      </dgm:t>
    </dgm:pt>
    <dgm:pt modelId="{287B5B2F-2B51-4372-A4BB-BF107819F16B}" type="parTrans" cxnId="{704076D8-D939-4E8A-8BF4-BE19041CFED0}">
      <dgm:prSet/>
      <dgm:spPr/>
      <dgm:t>
        <a:bodyPr/>
        <a:lstStyle/>
        <a:p>
          <a:endParaRPr lang="en-US"/>
        </a:p>
      </dgm:t>
    </dgm:pt>
    <dgm:pt modelId="{7A95B44B-EADC-4689-BC52-77B259BAE704}" type="sibTrans" cxnId="{704076D8-D939-4E8A-8BF4-BE19041CFED0}">
      <dgm:prSet/>
      <dgm:spPr/>
      <dgm:t>
        <a:bodyPr/>
        <a:lstStyle/>
        <a:p>
          <a:endParaRPr lang="en-US"/>
        </a:p>
      </dgm:t>
    </dgm:pt>
    <dgm:pt modelId="{271AB96F-1716-494D-A4FF-D9F225DBCF00}">
      <dgm:prSet phldrT="[Text]" custT="1"/>
      <dgm:spPr/>
      <dgm:t>
        <a:bodyPr/>
        <a:lstStyle/>
        <a:p>
          <a:r>
            <a:rPr lang="en-US" sz="1100" dirty="0"/>
            <a:t>Single artist/event with date/venue information </a:t>
          </a:r>
        </a:p>
      </dgm:t>
    </dgm:pt>
    <dgm:pt modelId="{8FA5CDC1-F207-458C-9732-49CFF810FA90}" type="parTrans" cxnId="{C8CA8572-E8D8-43C4-B865-D52AC156E6A9}">
      <dgm:prSet/>
      <dgm:spPr/>
      <dgm:t>
        <a:bodyPr/>
        <a:lstStyle/>
        <a:p>
          <a:endParaRPr lang="en-US"/>
        </a:p>
      </dgm:t>
    </dgm:pt>
    <dgm:pt modelId="{13056D60-BD87-4BD3-96C9-57AFFC66B32A}" type="sibTrans" cxnId="{C8CA8572-E8D8-43C4-B865-D52AC156E6A9}">
      <dgm:prSet/>
      <dgm:spPr/>
      <dgm:t>
        <a:bodyPr/>
        <a:lstStyle/>
        <a:p>
          <a:endParaRPr lang="en-US"/>
        </a:p>
      </dgm:t>
    </dgm:pt>
    <dgm:pt modelId="{740EAB83-C9E7-478B-B931-7D79439BC823}">
      <dgm:prSet phldrT="[Text]"/>
      <dgm:spPr/>
      <dgm:t>
        <a:bodyPr/>
        <a:lstStyle/>
        <a:p>
          <a:r>
            <a:rPr lang="en-US" dirty="0"/>
            <a:t>Tour Run</a:t>
          </a:r>
        </a:p>
      </dgm:t>
    </dgm:pt>
    <dgm:pt modelId="{849AD056-FAC6-478A-BFA0-792C06EFE1F7}" type="parTrans" cxnId="{6AED4117-2BAB-4A69-866A-3CAD71ED9225}">
      <dgm:prSet/>
      <dgm:spPr/>
      <dgm:t>
        <a:bodyPr/>
        <a:lstStyle/>
        <a:p>
          <a:endParaRPr lang="en-US"/>
        </a:p>
      </dgm:t>
    </dgm:pt>
    <dgm:pt modelId="{8C812B67-CBF6-4EB1-8F55-DC88DD21B8AC}" type="sibTrans" cxnId="{6AED4117-2BAB-4A69-866A-3CAD71ED9225}">
      <dgm:prSet/>
      <dgm:spPr/>
      <dgm:t>
        <a:bodyPr/>
        <a:lstStyle/>
        <a:p>
          <a:endParaRPr lang="en-US"/>
        </a:p>
      </dgm:t>
    </dgm:pt>
    <dgm:pt modelId="{69599D95-5AB7-4518-9E57-9DD851FF1A3B}">
      <dgm:prSet phldrT="[Text]" custT="1"/>
      <dgm:spPr/>
      <dgm:t>
        <a:bodyPr/>
        <a:lstStyle/>
        <a:p>
          <a:r>
            <a:rPr lang="en-US" sz="1100" dirty="0"/>
            <a:t>Individual artist with multiple dates and venues</a:t>
          </a:r>
        </a:p>
      </dgm:t>
    </dgm:pt>
    <dgm:pt modelId="{A21E69EF-0062-4357-97C8-90942C9FB0B1}" type="parTrans" cxnId="{F9696DDC-0D1D-4932-9F21-9168405AE0B2}">
      <dgm:prSet/>
      <dgm:spPr/>
      <dgm:t>
        <a:bodyPr/>
        <a:lstStyle/>
        <a:p>
          <a:endParaRPr lang="en-US"/>
        </a:p>
      </dgm:t>
    </dgm:pt>
    <dgm:pt modelId="{07580D13-B052-4D92-B890-4EE7FC702E2E}" type="sibTrans" cxnId="{F9696DDC-0D1D-4932-9F21-9168405AE0B2}">
      <dgm:prSet/>
      <dgm:spPr/>
      <dgm:t>
        <a:bodyPr/>
        <a:lstStyle/>
        <a:p>
          <a:endParaRPr lang="en-US"/>
        </a:p>
      </dgm:t>
    </dgm:pt>
    <dgm:pt modelId="{60AAF11F-36C5-410D-8E77-19094D91A386}" type="pres">
      <dgm:prSet presAssocID="{356D1611-A252-43ED-9D5C-BEB3381D8F7A}" presName="rootnode" presStyleCnt="0">
        <dgm:presLayoutVars>
          <dgm:chMax/>
          <dgm:chPref/>
          <dgm:dir/>
          <dgm:animLvl val="lvl"/>
        </dgm:presLayoutVars>
      </dgm:prSet>
      <dgm:spPr/>
    </dgm:pt>
    <dgm:pt modelId="{EF7EFC70-C43D-4F79-BF94-AE522DB5F6C2}" type="pres">
      <dgm:prSet presAssocID="{9F7FEFF8-B8BE-4D44-BD7D-4B6FC507682C}" presName="composite" presStyleCnt="0"/>
      <dgm:spPr/>
    </dgm:pt>
    <dgm:pt modelId="{47972AB4-42AB-4D9A-87AD-2FB4B72374C8}" type="pres">
      <dgm:prSet presAssocID="{9F7FEFF8-B8BE-4D44-BD7D-4B6FC507682C}" presName="bentUpArrow1" presStyleLbl="alignImgPlace1" presStyleIdx="0" presStyleCnt="2"/>
      <dgm:spPr/>
    </dgm:pt>
    <dgm:pt modelId="{DEB2CDEE-B233-4809-B0B4-F37003873516}" type="pres">
      <dgm:prSet presAssocID="{9F7FEFF8-B8BE-4D44-BD7D-4B6FC507682C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006D6C29-D0EB-4286-B94D-2C5F9C5CBAA7}" type="pres">
      <dgm:prSet presAssocID="{9F7FEFF8-B8BE-4D44-BD7D-4B6FC507682C}" presName="ChildText" presStyleLbl="revTx" presStyleIdx="0" presStyleCnt="3" custScaleX="120224" custLinFactNeighborX="10699" custLinFactNeighborY="4162">
        <dgm:presLayoutVars>
          <dgm:chMax val="0"/>
          <dgm:chPref val="0"/>
          <dgm:bulletEnabled val="1"/>
        </dgm:presLayoutVars>
      </dgm:prSet>
      <dgm:spPr/>
    </dgm:pt>
    <dgm:pt modelId="{5A4919BA-12DA-48D1-9F2D-E9A9D5088F98}" type="pres">
      <dgm:prSet presAssocID="{749F4F57-E398-4C74-8743-26150B424424}" presName="sibTrans" presStyleCnt="0"/>
      <dgm:spPr/>
    </dgm:pt>
    <dgm:pt modelId="{6E77A9B0-7B76-4838-9283-474E89015811}" type="pres">
      <dgm:prSet presAssocID="{CC62B998-B9DC-4508-98DE-50B112425E5F}" presName="composite" presStyleCnt="0"/>
      <dgm:spPr/>
    </dgm:pt>
    <dgm:pt modelId="{6E431FFB-58F2-445B-AEF4-611A8C721D9B}" type="pres">
      <dgm:prSet presAssocID="{CC62B998-B9DC-4508-98DE-50B112425E5F}" presName="bentUpArrow1" presStyleLbl="alignImgPlace1" presStyleIdx="1" presStyleCnt="2"/>
      <dgm:spPr/>
    </dgm:pt>
    <dgm:pt modelId="{88E5C086-7653-4FD6-89BC-8D35A9CC272A}" type="pres">
      <dgm:prSet presAssocID="{CC62B998-B9DC-4508-98DE-50B112425E5F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3D04503-A28B-40F2-AFFC-BECC8771C128}" type="pres">
      <dgm:prSet presAssocID="{CC62B998-B9DC-4508-98DE-50B112425E5F}" presName="ChildText" presStyleLbl="revTx" presStyleIdx="1" presStyleCnt="3" custScaleX="104110" custScaleY="94109" custLinFactNeighborX="2411" custLinFactNeighborY="1859">
        <dgm:presLayoutVars>
          <dgm:chMax val="0"/>
          <dgm:chPref val="0"/>
          <dgm:bulletEnabled val="1"/>
        </dgm:presLayoutVars>
      </dgm:prSet>
      <dgm:spPr/>
    </dgm:pt>
    <dgm:pt modelId="{A48E8C1C-D03B-47BF-905D-2435B84657E8}" type="pres">
      <dgm:prSet presAssocID="{7A95B44B-EADC-4689-BC52-77B259BAE704}" presName="sibTrans" presStyleCnt="0"/>
      <dgm:spPr/>
    </dgm:pt>
    <dgm:pt modelId="{CE41DEB6-A839-422A-9E69-3DEE0C0E7269}" type="pres">
      <dgm:prSet presAssocID="{740EAB83-C9E7-478B-B931-7D79439BC823}" presName="composite" presStyleCnt="0"/>
      <dgm:spPr/>
    </dgm:pt>
    <dgm:pt modelId="{D8DE0576-1E21-4D22-9D1C-BDD5DDFA9C2E}" type="pres">
      <dgm:prSet presAssocID="{740EAB83-C9E7-478B-B931-7D79439BC823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2EBEF74F-497D-4F12-B309-D20E762BB836}" type="pres">
      <dgm:prSet presAssocID="{740EAB83-C9E7-478B-B931-7D79439BC823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6AED4117-2BAB-4A69-866A-3CAD71ED9225}" srcId="{356D1611-A252-43ED-9D5C-BEB3381D8F7A}" destId="{740EAB83-C9E7-478B-B931-7D79439BC823}" srcOrd="2" destOrd="0" parTransId="{849AD056-FAC6-478A-BFA0-792C06EFE1F7}" sibTransId="{8C812B67-CBF6-4EB1-8F55-DC88DD21B8AC}"/>
    <dgm:cxn modelId="{9F57765B-4679-44CC-8B48-BB0734069370}" type="presOf" srcId="{CC62B998-B9DC-4508-98DE-50B112425E5F}" destId="{88E5C086-7653-4FD6-89BC-8D35A9CC272A}" srcOrd="0" destOrd="0" presId="urn:microsoft.com/office/officeart/2005/8/layout/StepDownProcess"/>
    <dgm:cxn modelId="{C2678546-234F-4CEB-A28A-1CA8CF4D7B3E}" type="presOf" srcId="{271AB96F-1716-494D-A4FF-D9F225DBCF00}" destId="{83D04503-A28B-40F2-AFFC-BECC8771C128}" srcOrd="0" destOrd="0" presId="urn:microsoft.com/office/officeart/2005/8/layout/StepDownProcess"/>
    <dgm:cxn modelId="{C8CA8572-E8D8-43C4-B865-D52AC156E6A9}" srcId="{CC62B998-B9DC-4508-98DE-50B112425E5F}" destId="{271AB96F-1716-494D-A4FF-D9F225DBCF00}" srcOrd="0" destOrd="0" parTransId="{8FA5CDC1-F207-458C-9732-49CFF810FA90}" sibTransId="{13056D60-BD87-4BD3-96C9-57AFFC66B32A}"/>
    <dgm:cxn modelId="{AC2BE77F-23F4-4769-A1ED-D9C4C4A4476C}" srcId="{9F7FEFF8-B8BE-4D44-BD7D-4B6FC507682C}" destId="{4984F48A-4E4F-4E9C-9564-B1F29B582870}" srcOrd="0" destOrd="0" parTransId="{F11CCBD7-B7AB-40F3-978C-98B3073DB204}" sibTransId="{59E5AC3A-BF65-4872-A6FB-C099D372C50A}"/>
    <dgm:cxn modelId="{9EEA7287-F20D-4C4C-BBBA-4DA69DC4EBF6}" type="presOf" srcId="{740EAB83-C9E7-478B-B931-7D79439BC823}" destId="{D8DE0576-1E21-4D22-9D1C-BDD5DDFA9C2E}" srcOrd="0" destOrd="0" presId="urn:microsoft.com/office/officeart/2005/8/layout/StepDownProcess"/>
    <dgm:cxn modelId="{4EA5DECD-069B-40B4-99C9-EB158B0472C6}" type="presOf" srcId="{69599D95-5AB7-4518-9E57-9DD851FF1A3B}" destId="{2EBEF74F-497D-4F12-B309-D20E762BB836}" srcOrd="0" destOrd="0" presId="urn:microsoft.com/office/officeart/2005/8/layout/StepDownProcess"/>
    <dgm:cxn modelId="{704076D8-D939-4E8A-8BF4-BE19041CFED0}" srcId="{356D1611-A252-43ED-9D5C-BEB3381D8F7A}" destId="{CC62B998-B9DC-4508-98DE-50B112425E5F}" srcOrd="1" destOrd="0" parTransId="{287B5B2F-2B51-4372-A4BB-BF107819F16B}" sibTransId="{7A95B44B-EADC-4689-BC52-77B259BAE704}"/>
    <dgm:cxn modelId="{F9696DDC-0D1D-4932-9F21-9168405AE0B2}" srcId="{740EAB83-C9E7-478B-B931-7D79439BC823}" destId="{69599D95-5AB7-4518-9E57-9DD851FF1A3B}" srcOrd="0" destOrd="0" parTransId="{A21E69EF-0062-4357-97C8-90942C9FB0B1}" sibTransId="{07580D13-B052-4D92-B890-4EE7FC702E2E}"/>
    <dgm:cxn modelId="{833CF9E0-5715-4C8F-9020-CF389D3EEB3C}" type="presOf" srcId="{356D1611-A252-43ED-9D5C-BEB3381D8F7A}" destId="{60AAF11F-36C5-410D-8E77-19094D91A386}" srcOrd="0" destOrd="0" presId="urn:microsoft.com/office/officeart/2005/8/layout/StepDownProcess"/>
    <dgm:cxn modelId="{51734CE4-6A9B-4825-8E37-C0AE232B633A}" srcId="{356D1611-A252-43ED-9D5C-BEB3381D8F7A}" destId="{9F7FEFF8-B8BE-4D44-BD7D-4B6FC507682C}" srcOrd="0" destOrd="0" parTransId="{919F07B4-DB76-458A-B043-38F723295226}" sibTransId="{749F4F57-E398-4C74-8743-26150B424424}"/>
    <dgm:cxn modelId="{68475EEA-2863-4234-8A1D-C1E566986808}" type="presOf" srcId="{4984F48A-4E4F-4E9C-9564-B1F29B582870}" destId="{006D6C29-D0EB-4286-B94D-2C5F9C5CBAA7}" srcOrd="0" destOrd="0" presId="urn:microsoft.com/office/officeart/2005/8/layout/StepDownProcess"/>
    <dgm:cxn modelId="{25381CF0-70FB-4B92-A903-03A0AA702F85}" type="presOf" srcId="{9F7FEFF8-B8BE-4D44-BD7D-4B6FC507682C}" destId="{DEB2CDEE-B233-4809-B0B4-F37003873516}" srcOrd="0" destOrd="0" presId="urn:microsoft.com/office/officeart/2005/8/layout/StepDownProcess"/>
    <dgm:cxn modelId="{62608B96-AF42-490B-A4F4-78D5B7290FF6}" type="presParOf" srcId="{60AAF11F-36C5-410D-8E77-19094D91A386}" destId="{EF7EFC70-C43D-4F79-BF94-AE522DB5F6C2}" srcOrd="0" destOrd="0" presId="urn:microsoft.com/office/officeart/2005/8/layout/StepDownProcess"/>
    <dgm:cxn modelId="{AD46D4BA-7C47-4D38-98F8-E7468A07ECD5}" type="presParOf" srcId="{EF7EFC70-C43D-4F79-BF94-AE522DB5F6C2}" destId="{47972AB4-42AB-4D9A-87AD-2FB4B72374C8}" srcOrd="0" destOrd="0" presId="urn:microsoft.com/office/officeart/2005/8/layout/StepDownProcess"/>
    <dgm:cxn modelId="{A6A0EBE1-C434-44CE-9ED0-70E96C2C9384}" type="presParOf" srcId="{EF7EFC70-C43D-4F79-BF94-AE522DB5F6C2}" destId="{DEB2CDEE-B233-4809-B0B4-F37003873516}" srcOrd="1" destOrd="0" presId="urn:microsoft.com/office/officeart/2005/8/layout/StepDownProcess"/>
    <dgm:cxn modelId="{4FE7A79A-0DE3-480A-98B7-E60544649E9A}" type="presParOf" srcId="{EF7EFC70-C43D-4F79-BF94-AE522DB5F6C2}" destId="{006D6C29-D0EB-4286-B94D-2C5F9C5CBAA7}" srcOrd="2" destOrd="0" presId="urn:microsoft.com/office/officeart/2005/8/layout/StepDownProcess"/>
    <dgm:cxn modelId="{9BF95748-C5D2-4E49-B4C0-8A0AD7EB8E17}" type="presParOf" srcId="{60AAF11F-36C5-410D-8E77-19094D91A386}" destId="{5A4919BA-12DA-48D1-9F2D-E9A9D5088F98}" srcOrd="1" destOrd="0" presId="urn:microsoft.com/office/officeart/2005/8/layout/StepDownProcess"/>
    <dgm:cxn modelId="{8A3E8AD2-1D2E-4C0C-B8A9-F9633946F6C3}" type="presParOf" srcId="{60AAF11F-36C5-410D-8E77-19094D91A386}" destId="{6E77A9B0-7B76-4838-9283-474E89015811}" srcOrd="2" destOrd="0" presId="urn:microsoft.com/office/officeart/2005/8/layout/StepDownProcess"/>
    <dgm:cxn modelId="{C4F6708B-05BA-444A-ABBB-2B424E1AB083}" type="presParOf" srcId="{6E77A9B0-7B76-4838-9283-474E89015811}" destId="{6E431FFB-58F2-445B-AEF4-611A8C721D9B}" srcOrd="0" destOrd="0" presId="urn:microsoft.com/office/officeart/2005/8/layout/StepDownProcess"/>
    <dgm:cxn modelId="{0F6689E4-21F5-4548-94CD-AC547FDE32E1}" type="presParOf" srcId="{6E77A9B0-7B76-4838-9283-474E89015811}" destId="{88E5C086-7653-4FD6-89BC-8D35A9CC272A}" srcOrd="1" destOrd="0" presId="urn:microsoft.com/office/officeart/2005/8/layout/StepDownProcess"/>
    <dgm:cxn modelId="{AB4BA41F-B2EA-4186-88B4-4834CFEA7ED4}" type="presParOf" srcId="{6E77A9B0-7B76-4838-9283-474E89015811}" destId="{83D04503-A28B-40F2-AFFC-BECC8771C128}" srcOrd="2" destOrd="0" presId="urn:microsoft.com/office/officeart/2005/8/layout/StepDownProcess"/>
    <dgm:cxn modelId="{91CF31E9-3E68-4191-B36C-3A8602F985DF}" type="presParOf" srcId="{60AAF11F-36C5-410D-8E77-19094D91A386}" destId="{A48E8C1C-D03B-47BF-905D-2435B84657E8}" srcOrd="3" destOrd="0" presId="urn:microsoft.com/office/officeart/2005/8/layout/StepDownProcess"/>
    <dgm:cxn modelId="{398BF519-2E1E-4FCE-A315-82AAD2B43980}" type="presParOf" srcId="{60AAF11F-36C5-410D-8E77-19094D91A386}" destId="{CE41DEB6-A839-422A-9E69-3DEE0C0E7269}" srcOrd="4" destOrd="0" presId="urn:microsoft.com/office/officeart/2005/8/layout/StepDownProcess"/>
    <dgm:cxn modelId="{14FBAD5C-5A7B-4E58-A6A7-F275E6043278}" type="presParOf" srcId="{CE41DEB6-A839-422A-9E69-3DEE0C0E7269}" destId="{D8DE0576-1E21-4D22-9D1C-BDD5DDFA9C2E}" srcOrd="0" destOrd="0" presId="urn:microsoft.com/office/officeart/2005/8/layout/StepDownProcess"/>
    <dgm:cxn modelId="{FE082282-6E0D-44C5-9197-5BAAC944AF0C}" type="presParOf" srcId="{CE41DEB6-A839-422A-9E69-3DEE0C0E7269}" destId="{2EBEF74F-497D-4F12-B309-D20E762BB836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972AB4-42AB-4D9A-87AD-2FB4B72374C8}">
      <dsp:nvSpPr>
        <dsp:cNvPr id="0" name=""/>
        <dsp:cNvSpPr/>
      </dsp:nvSpPr>
      <dsp:spPr>
        <a:xfrm rot="5400000">
          <a:off x="451959" y="1209899"/>
          <a:ext cx="1070051" cy="121821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B2CDEE-B233-4809-B0B4-F37003873516}">
      <dsp:nvSpPr>
        <dsp:cNvPr id="0" name=""/>
        <dsp:cNvSpPr/>
      </dsp:nvSpPr>
      <dsp:spPr>
        <a:xfrm>
          <a:off x="168460" y="23725"/>
          <a:ext cx="1801336" cy="126087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Events</a:t>
          </a:r>
        </a:p>
      </dsp:txBody>
      <dsp:txXfrm>
        <a:off x="230022" y="85287"/>
        <a:ext cx="1678212" cy="1137753"/>
      </dsp:txXfrm>
    </dsp:sp>
    <dsp:sp modelId="{006D6C29-D0EB-4286-B94D-2C5F9C5CBAA7}">
      <dsp:nvSpPr>
        <dsp:cNvPr id="0" name=""/>
        <dsp:cNvSpPr/>
      </dsp:nvSpPr>
      <dsp:spPr>
        <a:xfrm>
          <a:off x="1977487" y="186393"/>
          <a:ext cx="1575079" cy="10190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Single event on date/venue with multiple artist</a:t>
          </a:r>
        </a:p>
      </dsp:txBody>
      <dsp:txXfrm>
        <a:off x="1977487" y="186393"/>
        <a:ext cx="1575079" cy="1019096"/>
      </dsp:txXfrm>
    </dsp:sp>
    <dsp:sp modelId="{6E431FFB-58F2-445B-AEF4-611A8C721D9B}">
      <dsp:nvSpPr>
        <dsp:cNvPr id="0" name=""/>
        <dsp:cNvSpPr/>
      </dsp:nvSpPr>
      <dsp:spPr>
        <a:xfrm rot="5400000">
          <a:off x="2009048" y="2626280"/>
          <a:ext cx="1070051" cy="121821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E5C086-7653-4FD6-89BC-8D35A9CC272A}">
      <dsp:nvSpPr>
        <dsp:cNvPr id="0" name=""/>
        <dsp:cNvSpPr/>
      </dsp:nvSpPr>
      <dsp:spPr>
        <a:xfrm>
          <a:off x="1725550" y="1440106"/>
          <a:ext cx="1801336" cy="126087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Attractions</a:t>
          </a:r>
        </a:p>
      </dsp:txBody>
      <dsp:txXfrm>
        <a:off x="1787112" y="1501668"/>
        <a:ext cx="1678212" cy="1137753"/>
      </dsp:txXfrm>
    </dsp:sp>
    <dsp:sp modelId="{83D04503-A28B-40F2-AFFC-BECC8771C128}">
      <dsp:nvSpPr>
        <dsp:cNvPr id="0" name=""/>
        <dsp:cNvSpPr/>
      </dsp:nvSpPr>
      <dsp:spPr>
        <a:xfrm>
          <a:off x="3531551" y="1609322"/>
          <a:ext cx="1363966" cy="9590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Single artist/event with date/venue information </a:t>
          </a:r>
        </a:p>
      </dsp:txBody>
      <dsp:txXfrm>
        <a:off x="3531551" y="1609322"/>
        <a:ext cx="1363966" cy="959061"/>
      </dsp:txXfrm>
    </dsp:sp>
    <dsp:sp modelId="{D8DE0576-1E21-4D22-9D1C-BDD5DDFA9C2E}">
      <dsp:nvSpPr>
        <dsp:cNvPr id="0" name=""/>
        <dsp:cNvSpPr/>
      </dsp:nvSpPr>
      <dsp:spPr>
        <a:xfrm>
          <a:off x="3282639" y="2856488"/>
          <a:ext cx="1801336" cy="126087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Tour Run</a:t>
          </a:r>
        </a:p>
      </dsp:txBody>
      <dsp:txXfrm>
        <a:off x="3344201" y="2918050"/>
        <a:ext cx="1678212" cy="1137753"/>
      </dsp:txXfrm>
    </dsp:sp>
    <dsp:sp modelId="{2EBEF74F-497D-4F12-B309-D20E762BB836}">
      <dsp:nvSpPr>
        <dsp:cNvPr id="0" name=""/>
        <dsp:cNvSpPr/>
      </dsp:nvSpPr>
      <dsp:spPr>
        <a:xfrm>
          <a:off x="5083976" y="2976741"/>
          <a:ext cx="1310120" cy="10190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Individual artist with multiple dates and venues</a:t>
          </a:r>
        </a:p>
      </dsp:txBody>
      <dsp:txXfrm>
        <a:off x="5083976" y="2976741"/>
        <a:ext cx="1310120" cy="10190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88634-FBA9-41D6-8B35-EE3A7D816B7C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C78D2-97D1-4B37-BDD1-08A09BD4CA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media/image3.jpg>
</file>

<file path=ppt/media/image4.png>
</file>

<file path=ppt/media/image5.png>
</file>

<file path=ppt/media/image6.jp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Idea for project came from a love of music and in particular live concerts.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have seen a lot concerts over the years and use concerts as an anchor for vacations across America and sometimes out of the country.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had an idea about mapping out a particular bands tour route which would help decide if I wanted to visit a particular location.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Googled to see if Ticketmaster had an API and it did and the documentation was very through.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796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773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776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Chose MongoDB because output was already in layered JSON</a:t>
            </a:r>
          </a:p>
          <a:p>
            <a:endParaRPr lang="en-US" dirty="0"/>
          </a:p>
          <a:p>
            <a:r>
              <a:rPr lang="en-US" dirty="0"/>
              <a:t>Had to loop through the API with 2 nest loops for the </a:t>
            </a:r>
            <a:r>
              <a:rPr lang="en-US" dirty="0" err="1"/>
              <a:t>marketID</a:t>
            </a:r>
            <a:r>
              <a:rPr lang="en-US" dirty="0"/>
              <a:t> which and pages, since there were limits on what could be pulled.</a:t>
            </a:r>
          </a:p>
          <a:p>
            <a:r>
              <a:rPr lang="en-US" dirty="0"/>
              <a:t>JSON was originally large with lots of data that wasn’t required, cleaned out data before loading into MongoDB and my events collection,</a:t>
            </a:r>
          </a:p>
          <a:p>
            <a:r>
              <a:rPr lang="en-US" dirty="0"/>
              <a:t>Cleaned up events collection to create attractions collection</a:t>
            </a:r>
          </a:p>
          <a:p>
            <a:r>
              <a:rPr lang="en-US" dirty="0"/>
              <a:t>From Attractions I used aggregation methods to create the Tour Run collection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10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5475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93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384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Understanding instructions</a:t>
            </a:r>
          </a:p>
          <a:p>
            <a:r>
              <a:rPr lang="en-US" dirty="0"/>
              <a:t>Sleep Timer</a:t>
            </a:r>
          </a:p>
          <a:p>
            <a:r>
              <a:rPr lang="en-US" dirty="0"/>
              <a:t>Fixing data in different countries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027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364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61510" y="2744546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59" y="640080"/>
            <a:ext cx="4815836" cy="210312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183E8BD-29F0-8F9F-FC7D-73F8067BCDD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C983CA3-739C-6C20-AFE0-0997370354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1427" y="640080"/>
            <a:ext cx="5122889" cy="2103120"/>
          </a:xfrm>
        </p:spPr>
        <p:txBody>
          <a:bodyPr lIns="0" tIns="0" rIns="0" bIns="0" anchor="ctr" anchorCtr="0">
            <a:normAutofit/>
          </a:bodyPr>
          <a:lstStyle>
            <a:lvl1pPr marL="0" indent="0">
              <a:lnSpc>
                <a:spcPct val="110000"/>
              </a:lnSpc>
              <a:buNone/>
              <a:defRPr sz="1800">
                <a:solidFill>
                  <a:schemeClr val="tx1"/>
                </a:solidFill>
              </a:defRPr>
            </a:lvl1pPr>
            <a:lvl2pPr marL="228600">
              <a:lnSpc>
                <a:spcPct val="100000"/>
              </a:lnSpc>
              <a:defRPr sz="1600">
                <a:solidFill>
                  <a:schemeClr val="tx1"/>
                </a:solidFill>
              </a:defRPr>
            </a:lvl2pPr>
            <a:lvl3pPr marL="457200">
              <a:lnSpc>
                <a:spcPct val="100000"/>
              </a:lnSpc>
              <a:defRPr sz="1400">
                <a:solidFill>
                  <a:schemeClr val="tx1"/>
                </a:solidFill>
              </a:defRPr>
            </a:lvl3pPr>
            <a:lvl4pPr marL="685800">
              <a:lnSpc>
                <a:spcPct val="100000"/>
              </a:lnSpc>
              <a:defRPr sz="1200">
                <a:solidFill>
                  <a:schemeClr val="tx1"/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BC9F29C-BBE9-AFB4-AFC6-30BCA4EB2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C4D286-C480-B4CF-4406-CACC323F9FA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280160" y="3017520"/>
            <a:ext cx="10374152" cy="3208866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0BEE2817-4518-D59A-BD13-29A3D4FE64F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539516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90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970638"/>
            <a:ext cx="9144000" cy="1280160"/>
          </a:xfrm>
        </p:spPr>
        <p:txBody>
          <a:bodyPr lIns="0" tIns="0" rIns="0" bIns="0" anchor="b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0626849-9D2D-3C95-8C10-FA8F325F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685800"/>
            <a:ext cx="4937760" cy="402336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>
              <a:spcBef>
                <a:spcPts val="1200"/>
              </a:spcBef>
              <a:defRPr sz="1800"/>
            </a:lvl2pPr>
            <a:lvl3pPr marL="914400">
              <a:spcBef>
                <a:spcPts val="1200"/>
              </a:spcBef>
              <a:defRPr sz="1800"/>
            </a:lvl3pPr>
            <a:lvl4pPr marL="1371600">
              <a:spcBef>
                <a:spcPts val="1200"/>
              </a:spcBef>
              <a:defRPr sz="1800"/>
            </a:lvl4pPr>
            <a:lvl5pPr marL="18288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04755" y="685800"/>
            <a:ext cx="4937760" cy="4023360"/>
          </a:xfrm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800"/>
            </a:lvl2pPr>
            <a:lvl3pPr>
              <a:spcBef>
                <a:spcPts val="1200"/>
              </a:spcBef>
              <a:defRPr sz="1800"/>
            </a:lvl3pPr>
            <a:lvl4pPr>
              <a:spcBef>
                <a:spcPts val="1200"/>
              </a:spcBef>
              <a:defRPr sz="1800"/>
            </a:lvl4pPr>
            <a:lvl5pPr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717D91C-F78C-0E4C-FB27-7112AB840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22570" y="5680647"/>
            <a:ext cx="465456" cy="581432"/>
            <a:chOff x="7843462" y="2744546"/>
            <a:chExt cx="465456" cy="581432"/>
          </a:xfrm>
        </p:grpSpPr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C935CF3-75DF-0DC7-1B2A-E0E0205DF64B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Graphic 13">
              <a:extLst>
                <a:ext uri="{FF2B5EF4-FFF2-40B4-BE49-F238E27FC236}">
                  <a16:creationId xmlns:a16="http://schemas.microsoft.com/office/drawing/2014/main" id="{D5782BEB-6319-DEC1-F9ED-BA9201C6B9B7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6E59DFAF-9794-BD12-D89A-422FFFFCE023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6444A47-BCB3-5C86-F2B8-25092BE8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48C53D-49AB-C003-70E8-5117AF079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96BC1DE-6696-3408-564E-2D73B1266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711518" y="5393214"/>
            <a:ext cx="1097341" cy="736658"/>
            <a:chOff x="10508317" y="446637"/>
            <a:chExt cx="1097341" cy="736658"/>
          </a:xfrm>
        </p:grpSpPr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268EB1E4-29D6-C3F5-BCBB-FB7E7EE5C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08317" y="49220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Graphic 16">
              <a:extLst>
                <a:ext uri="{FF2B5EF4-FFF2-40B4-BE49-F238E27FC236}">
                  <a16:creationId xmlns:a16="http://schemas.microsoft.com/office/drawing/2014/main" id="{09524D46-140F-2F4F-430B-F59815A0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477944" y="105558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Graphic 14">
              <a:extLst>
                <a:ext uri="{FF2B5EF4-FFF2-40B4-BE49-F238E27FC236}">
                  <a16:creationId xmlns:a16="http://schemas.microsoft.com/office/drawing/2014/main" id="{AC75143B-C717-8D04-743C-B40FB5EFB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41555" y="44663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87376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40080"/>
            <a:ext cx="10087699" cy="1280160"/>
          </a:xfrm>
        </p:spPr>
        <p:txBody>
          <a:bodyPr lIns="0" tIns="0" rIns="0" bIns="0" anchor="b" anchorCtr="0"/>
          <a:lstStyle>
            <a:lvl1pPr>
              <a:defRPr sz="4000" b="1" cap="all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6B8DF0-B7E6-5032-C3C7-E457E793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0160" y="2103119"/>
            <a:ext cx="10087699" cy="4114800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C5F4D40-ADE4-5EEB-436C-8563A49C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bbles and Title 1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 lIns="0" tIns="0" rIns="0" anchor="b"/>
          <a:lstStyle>
            <a:lvl1pPr algn="r">
              <a:lnSpc>
                <a:spcPts val="4800"/>
              </a:lnSpc>
              <a:defRPr sz="48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FC9B12A4-113B-B3F6-5926-5C2A6F504A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71606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0609" y="3127248"/>
            <a:ext cx="6117381" cy="301752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AF51D36-DB19-27CD-47E0-A4261648D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614240">
            <a:off x="3975343" y="2819532"/>
            <a:ext cx="465456" cy="581432"/>
            <a:chOff x="7843462" y="2744546"/>
            <a:chExt cx="465456" cy="581432"/>
          </a:xfrm>
        </p:grpSpPr>
        <p:sp>
          <p:nvSpPr>
            <p:cNvPr id="4" name="Graphic 12">
              <a:extLst>
                <a:ext uri="{FF2B5EF4-FFF2-40B4-BE49-F238E27FC236}">
                  <a16:creationId xmlns:a16="http://schemas.microsoft.com/office/drawing/2014/main" id="{3EFED0E0-17D4-C5B0-09D0-B43338A856B3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Graphic 13">
              <a:extLst>
                <a:ext uri="{FF2B5EF4-FFF2-40B4-BE49-F238E27FC236}">
                  <a16:creationId xmlns:a16="http://schemas.microsoft.com/office/drawing/2014/main" id="{8F798BBE-9B6F-700D-08A1-09ABC5388CCE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Graphic 15">
              <a:extLst>
                <a:ext uri="{FF2B5EF4-FFF2-40B4-BE49-F238E27FC236}">
                  <a16:creationId xmlns:a16="http://schemas.microsoft.com/office/drawing/2014/main" id="{4AE2D1C5-9D85-9049-690C-3AFCE7E2DA56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0FE75D-ACD3-655E-58A7-8F2C1827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362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5B2B208-F5B9-0151-C982-A389CB0B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EEA6CA-DE1E-18ED-E69E-54A1372F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973C81-5E94-41F6-CE15-3B4763B3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35B5C-F994-9D57-3118-919EE90F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6544" y="614202"/>
            <a:ext cx="5918072" cy="2276856"/>
          </a:xfrm>
        </p:spPr>
        <p:txBody>
          <a:bodyPr lIns="0" tIns="0" rIns="0" bIns="0" anchor="b"/>
          <a:lstStyle>
            <a:lvl1pPr algn="r">
              <a:lnSpc>
                <a:spcPts val="4000"/>
              </a:lnSpc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C738AB3-8054-6E21-C34C-36AF3A31AC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80160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anchor="t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D1B85-4BEF-C1C1-5619-B82E9E44A9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6548" y="3161752"/>
            <a:ext cx="5918068" cy="3144965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2pPr>
            <a:lvl3pPr marL="9144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3pPr>
            <a:lvl4pPr marL="13716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4pPr>
            <a:lvl5pPr marL="1828800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52402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9872E9-2F0D-2FEB-0974-F0BBBC5E03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238999" y="6356350"/>
            <a:ext cx="379561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9670435">
            <a:off x="7632743" y="794953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Picture Placeholder 14">
            <a:extLst>
              <a:ext uri="{FF2B5EF4-FFF2-40B4-BE49-F238E27FC236}">
                <a16:creationId xmlns:a16="http://schemas.microsoft.com/office/drawing/2014/main" id="{01D87F51-D69B-9038-0566-4FDC355AB6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7587" y="411831"/>
            <a:ext cx="3521337" cy="3521344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51239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640080"/>
            <a:ext cx="10302240" cy="1852046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588447"/>
            <a:ext cx="7853678" cy="726645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7659974" y="445645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Picture Placeholder 14">
            <a:extLst>
              <a:ext uri="{FF2B5EF4-FFF2-40B4-BE49-F238E27FC236}">
                <a16:creationId xmlns:a16="http://schemas.microsoft.com/office/drawing/2014/main" id="{5DDB7824-50BA-B12F-AD49-CA8953CA3A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36252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5264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4800" y="640080"/>
            <a:ext cx="7498080" cy="1280160"/>
          </a:xfrm>
        </p:spPr>
        <p:txBody>
          <a:bodyPr lIns="0" tIns="0" rIns="0" bIns="0" anchor="b" anchorCtr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2376"/>
            <a:ext cx="520991" cy="517379"/>
          </a:xfrm>
        </p:spPr>
        <p:txBody>
          <a:bodyPr anchor="t" anchorCtr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17615" y="895646"/>
            <a:ext cx="1956925" cy="195692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" anchor="t" anchorCtr="0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2194560"/>
            <a:ext cx="7498080" cy="40233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defRPr sz="1600"/>
            </a:lvl2pPr>
            <a:lvl3pPr marL="457200">
              <a:defRPr sz="1400"/>
            </a:lvl3pPr>
            <a:lvl4pPr marL="685800">
              <a:defRPr sz="12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8B5E78-A531-681D-1312-F21B52D0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70685" y="620661"/>
            <a:ext cx="403448" cy="381782"/>
            <a:chOff x="10969280" y="1780012"/>
            <a:chExt cx="403448" cy="381782"/>
          </a:xfrm>
        </p:grpSpPr>
        <p:sp>
          <p:nvSpPr>
            <p:cNvPr id="17" name="Graphic 10">
              <a:extLst>
                <a:ext uri="{FF2B5EF4-FFF2-40B4-BE49-F238E27FC236}">
                  <a16:creationId xmlns:a16="http://schemas.microsoft.com/office/drawing/2014/main" id="{AAD06B87-D9B2-4F94-B734-A8F039A20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81590" y="2070656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Graphic 11">
              <a:extLst>
                <a:ext uri="{FF2B5EF4-FFF2-40B4-BE49-F238E27FC236}">
                  <a16:creationId xmlns:a16="http://schemas.microsoft.com/office/drawing/2014/main" id="{BB13A13C-36EA-4B13-9175-C5FE95B34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969280" y="178001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Footer Placeholder 8">
            <a:extLst>
              <a:ext uri="{FF2B5EF4-FFF2-40B4-BE49-F238E27FC236}">
                <a16:creationId xmlns:a16="http://schemas.microsoft.com/office/drawing/2014/main" id="{5189CAD3-7011-6481-11F8-05B5CB106F0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B7CB27F-7A56-A747-A4D6-5627C2463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+ Subtitle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3383280"/>
            <a:ext cx="10302240" cy="1852046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966886"/>
            <a:ext cx="10302237" cy="397191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97692" y="62029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7912362-D30D-7B0B-BA94-0993B1EBC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277585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64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85800"/>
            <a:ext cx="9137012" cy="1280160"/>
          </a:xfrm>
        </p:spPr>
        <p:txBody>
          <a:bodyPr lIns="0" tIns="0" rIns="0" bIns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F91A5DB-A2CA-1D70-9A06-3869A288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2327440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23402" y="2327441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D6A69CF-70D6-AB12-CD8B-FD75B7EE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EFE408-BFE1-16DC-F7C6-47F55C171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992" y="0"/>
            <a:ext cx="5779008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572" y="685800"/>
            <a:ext cx="4754880" cy="567055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4C0ED5DD-6381-0FFD-7B45-D21179A39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042E432-AE48-385B-DEA1-32129394CE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279526" y="1533524"/>
            <a:ext cx="4663440" cy="1895475"/>
          </a:xfrm>
        </p:spPr>
        <p:txBody>
          <a:bodyPr lIns="0" tIns="0" rIns="0" bIns="0" anchor="t" anchorCtr="0">
            <a:noAutofit/>
          </a:bodyPr>
          <a:lstStyle>
            <a:lvl1pPr marL="342900" indent="-512064">
              <a:spcBef>
                <a:spcPts val="1000"/>
              </a:spcBef>
              <a:buFont typeface="+mj-lt"/>
              <a:buAutoNum type="arabicPeriod"/>
              <a:defRPr sz="1800"/>
            </a:lvl1pPr>
            <a:lvl2pPr marL="1028700" indent="-342900">
              <a:spcBef>
                <a:spcPts val="1200"/>
              </a:spcBef>
              <a:buFont typeface="+mj-lt"/>
              <a:buAutoNum type="alphaLcPeriod"/>
              <a:defRPr sz="1800"/>
            </a:lvl2pPr>
            <a:lvl3pPr marL="1257300" indent="-342900">
              <a:spcBef>
                <a:spcPts val="1200"/>
              </a:spcBef>
              <a:buFont typeface="+mj-lt"/>
              <a:buAutoNum type="arabicParenR"/>
              <a:defRPr sz="1800"/>
            </a:lvl3pPr>
            <a:lvl4pPr marL="1714500" indent="-342900">
              <a:spcBef>
                <a:spcPts val="1200"/>
              </a:spcBef>
              <a:buFont typeface="+mj-lt"/>
              <a:buAutoNum type="alphaLcParenR"/>
              <a:defRPr sz="1800"/>
            </a:lvl4pPr>
            <a:lvl5pPr marL="2228850" indent="-400050">
              <a:spcBef>
                <a:spcPts val="12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F111B2E-0535-57E2-FE92-620F9307A95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0160" y="3482974"/>
            <a:ext cx="4663440" cy="1190033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spcBef>
                <a:spcPts val="1200"/>
              </a:spcBef>
              <a:buNone/>
              <a:defRPr sz="1600"/>
            </a:lvl2pPr>
            <a:lvl3pPr marL="914400" indent="0">
              <a:spcBef>
                <a:spcPts val="1200"/>
              </a:spcBef>
              <a:buNone/>
              <a:defRPr sz="1400"/>
            </a:lvl3pPr>
            <a:lvl4pPr marL="1371600" indent="0">
              <a:spcBef>
                <a:spcPts val="1200"/>
              </a:spcBef>
              <a:buNone/>
              <a:defRPr sz="1200"/>
            </a:lvl4pPr>
            <a:lvl5pPr marL="1828800" indent="0">
              <a:spcBef>
                <a:spcPts val="12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1280160" y="4692058"/>
            <a:ext cx="4663440" cy="1584918"/>
          </a:xfrm>
        </p:spPr>
        <p:txBody>
          <a:bodyPr lIns="0" tIns="0" rIns="0" bIns="0" anchor="t" anchorCtr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600"/>
            </a:lvl2pPr>
            <a:lvl3pPr>
              <a:spcBef>
                <a:spcPts val="1200"/>
              </a:spcBef>
              <a:defRPr sz="14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4C23E1A-9E5E-DA12-8E11-83F4867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3FE6E42-6A8F-C459-87EE-E2A5BAFA8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2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lIns="0" tIns="0" rIns="0" bIns="0" anchor="ctr" anchorCtr="0"/>
          <a:lstStyle>
            <a:lvl1pPr algn="l">
              <a:lnSpc>
                <a:spcPts val="4000"/>
              </a:lnSpc>
              <a:spcBef>
                <a:spcPts val="1000"/>
              </a:spcBef>
              <a:defRPr sz="4000" b="1" i="0" cap="all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FB40175-FA51-DA14-A5B2-CD06DE6ECC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lnSpc>
                <a:spcPct val="110000"/>
              </a:lnSpc>
              <a:defRPr sz="1600"/>
            </a:lvl2pPr>
            <a:lvl3pPr marL="457200">
              <a:lnSpc>
                <a:spcPct val="110000"/>
              </a:lnSpc>
              <a:defRPr sz="1400"/>
            </a:lvl3pPr>
            <a:lvl4pPr marL="685800">
              <a:lnSpc>
                <a:spcPct val="110000"/>
              </a:lnSpc>
              <a:defRPr sz="1200"/>
            </a:lvl4pPr>
            <a:lvl5pPr marL="914400">
              <a:lnSpc>
                <a:spcPct val="11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089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95553" y="301752"/>
            <a:ext cx="5221224" cy="6263640"/>
          </a:xfrm>
        </p:spPr>
        <p:txBody>
          <a:bodyPr tIns="914400" anchor="t" anchorCtr="0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Footer Placeholder 8">
            <a:extLst>
              <a:ext uri="{FF2B5EF4-FFF2-40B4-BE49-F238E27FC236}">
                <a16:creationId xmlns:a16="http://schemas.microsoft.com/office/drawing/2014/main" id="{7A4AE671-C203-0370-2888-FC8F7D444D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434825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792BFA8-57AD-0B5C-2534-1E862B58D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5127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807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394" y="1"/>
            <a:ext cx="9918405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394" y="1825625"/>
            <a:ext cx="99184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6121" y="726630"/>
            <a:ext cx="520991" cy="51737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800" b="1" i="0" cap="all" spc="100" baseline="0"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1C86-6A9C-D287-D381-5634A69BF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5394" y="6356350"/>
            <a:ext cx="2743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B8477-3F24-EDCB-C8AC-843363639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8999" y="6356350"/>
            <a:ext cx="41148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7" r:id="rId2"/>
    <p:sldLayoutId id="2147483728" r:id="rId3"/>
    <p:sldLayoutId id="2147483729" r:id="rId4"/>
    <p:sldLayoutId id="2147483710" r:id="rId5"/>
    <p:sldLayoutId id="2147483727" r:id="rId6"/>
    <p:sldLayoutId id="2147483701" r:id="rId7"/>
    <p:sldLayoutId id="2147483721" r:id="rId8"/>
    <p:sldLayoutId id="2147483720" r:id="rId9"/>
    <p:sldLayoutId id="2147483730" r:id="rId10"/>
    <p:sldLayoutId id="2147483722" r:id="rId11"/>
    <p:sldLayoutId id="2147483698" r:id="rId12"/>
    <p:sldLayoutId id="2147483732" r:id="rId13"/>
    <p:sldLayoutId id="2147483702" r:id="rId14"/>
    <p:sldLayoutId id="2147483703" r:id="rId15"/>
  </p:sldLayoutIdLst>
  <p:hf sldNum="0" hdr="0" ftr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/>
          <a:lstStyle/>
          <a:p>
            <a:r>
              <a:rPr lang="en-US" dirty="0"/>
              <a:t>Project 3 – GigGuide.com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CE585F-19F3-5849-A1C1-58DDE2319034}"/>
              </a:ext>
            </a:extLst>
          </p:cNvPr>
          <p:cNvSpPr txBox="1"/>
          <p:nvPr/>
        </p:nvSpPr>
        <p:spPr>
          <a:xfrm>
            <a:off x="1931068" y="3687679"/>
            <a:ext cx="45058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David Avellaneda</a:t>
            </a:r>
          </a:p>
          <a:p>
            <a:r>
              <a:rPr lang="en-US" dirty="0">
                <a:solidFill>
                  <a:schemeClr val="bg1"/>
                </a:solidFill>
              </a:rPr>
              <a:t>Ben Tokarczyk</a:t>
            </a:r>
          </a:p>
        </p:txBody>
      </p:sp>
    </p:spTree>
    <p:extLst>
      <p:ext uri="{BB962C8B-B14F-4D97-AF65-F5344CB8AC3E}">
        <p14:creationId xmlns:p14="http://schemas.microsoft.com/office/powerpoint/2010/main" val="2955403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243DF-1FE9-01BE-435F-1729F4AB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520C53E-8329-74AB-5229-BCDE630B2E1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1875" r="21875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AF7377-87AF-3A8C-539C-8A9651F5DA3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  <a:p>
            <a:r>
              <a:rPr lang="en-US" dirty="0"/>
              <a:t>Data Visualization</a:t>
            </a:r>
          </a:p>
          <a:p>
            <a:r>
              <a:rPr lang="en-US" dirty="0"/>
              <a:t>Lessons Learned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812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8171-F501-5EC9-8849-5D0FE73AE0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8A9D03-6CF8-D31E-2E06-88AEBCEF7D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Utilizing MongoDB for Unstructured Data</a:t>
            </a:r>
          </a:p>
        </p:txBody>
      </p:sp>
      <p:pic>
        <p:nvPicPr>
          <p:cNvPr id="8" name="Picture Placeholder 7" descr="A group of people on stage with smoke coming out of them&#10;&#10;Description automatically generated">
            <a:extLst>
              <a:ext uri="{FF2B5EF4-FFF2-40B4-BE49-F238E27FC236}">
                <a16:creationId xmlns:a16="http://schemas.microsoft.com/office/drawing/2014/main" id="{63DDCE72-5AF7-337C-0F92-25B315B3CA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1888" r="218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62753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64C0E11-7DE4-D558-C3EF-9B3C7A9BF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MongoDB Collections and Documents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06CC7187-0D55-8D17-DB17-83EAB1EF8D0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/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5B256EB-C85F-893A-2FB0-6C223336A7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4221380"/>
              </p:ext>
            </p:extLst>
          </p:nvPr>
        </p:nvGraphicFramePr>
        <p:xfrm>
          <a:off x="3597442" y="1997242"/>
          <a:ext cx="6562558" cy="41410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50287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98432-2D58-D940-A0AE-7748E2A48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8" y="3429000"/>
            <a:ext cx="7172962" cy="1694566"/>
          </a:xfrm>
        </p:spPr>
        <p:txBody>
          <a:bodyPr/>
          <a:lstStyle/>
          <a:p>
            <a:r>
              <a:rPr lang="en-US" dirty="0"/>
              <a:t>Data Visualizations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4C780BDD-62B7-3E51-C2DE-09259F62CC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Enhancing your presentation</a:t>
            </a:r>
          </a:p>
        </p:txBody>
      </p:sp>
      <p:pic>
        <p:nvPicPr>
          <p:cNvPr id="16" name="Picture 15" descr="A colorful network with dots and lines&#10;&#10;Description automatically generated">
            <a:extLst>
              <a:ext uri="{FF2B5EF4-FFF2-40B4-BE49-F238E27FC236}">
                <a16:creationId xmlns:a16="http://schemas.microsoft.com/office/drawing/2014/main" id="{E5B74D70-3D86-7E32-8FAA-DE16A74AB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1180389"/>
            <a:ext cx="3982721" cy="382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168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247ABD4-990A-BAC8-69FC-AF4C84F3AD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/>
          <a:lstStyle/>
          <a:p>
            <a:r>
              <a:rPr lang="en-US" dirty="0"/>
              <a:t>Mapping, list Generation and gifs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E6A21B-7748-174B-D77E-8EE0B288C7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Using a new library, we were able to create the Bar Chart Race within Python to show how many concerts were happening based on genre through our chosen time period</a:t>
            </a:r>
          </a:p>
          <a:p>
            <a:pPr lvl="1"/>
            <a:r>
              <a:rPr lang="en-US" dirty="0"/>
              <a:t>Cluster mapping techniques learnt in class were utilized in our second map to showcase concerts happening in various locations across the united states</a:t>
            </a:r>
          </a:p>
          <a:p>
            <a:pPr lvl="1"/>
            <a:r>
              <a:rPr lang="en-US" dirty="0"/>
              <a:t>Creating dropdown and event handler to add layers to map drawing out the tour route of selected artist</a:t>
            </a:r>
          </a:p>
        </p:txBody>
      </p:sp>
      <p:pic>
        <p:nvPicPr>
          <p:cNvPr id="5" name="Picture Placeholder 4" descr="A group of colorful musical notes&#10;&#10;Description automatically generated">
            <a:extLst>
              <a:ext uri="{FF2B5EF4-FFF2-40B4-BE49-F238E27FC236}">
                <a16:creationId xmlns:a16="http://schemas.microsoft.com/office/drawing/2014/main" id="{A440A2C7-6749-99C8-9677-C60824F266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8325" r="832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38111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8171-F501-5EC9-8849-5D0FE73AE0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8A9D03-6CF8-D31E-2E06-88AEBCEF7D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That’s why it’s called learning…</a:t>
            </a:r>
          </a:p>
        </p:txBody>
      </p:sp>
      <p:pic>
        <p:nvPicPr>
          <p:cNvPr id="6" name="Picture Placeholder 21">
            <a:extLst>
              <a:ext uri="{FF2B5EF4-FFF2-40B4-BE49-F238E27FC236}">
                <a16:creationId xmlns:a16="http://schemas.microsoft.com/office/drawing/2014/main" id="{56606EF5-1CC7-5421-5CF4-C03704056CC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9379" b="9379"/>
          <a:stretch/>
        </p:blipFill>
        <p:spPr/>
      </p:pic>
    </p:spTree>
    <p:extLst>
      <p:ext uri="{BB962C8B-B14F-4D97-AF65-F5344CB8AC3E}">
        <p14:creationId xmlns:p14="http://schemas.microsoft.com/office/powerpoint/2010/main" val="3256032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247ABD4-990A-BAC8-69FC-AF4C84F3AD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Setbacks and bad assumptions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E6A21B-7748-174B-D77E-8EE0B288C7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Adding a delay timer on your API call worrying it might fail cost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Don’t expect data to be perfect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Trying to coordinate different parts of the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7" name="Picture Placeholder 16" descr="A person lying on the floor with a microphone&#10;&#10;Description automatically generated">
            <a:extLst>
              <a:ext uri="{FF2B5EF4-FFF2-40B4-BE49-F238E27FC236}">
                <a16:creationId xmlns:a16="http://schemas.microsoft.com/office/drawing/2014/main" id="{8F6E092F-F46B-CA96-D9AB-8D83A3D450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92" r="17149"/>
          <a:stretch/>
        </p:blipFill>
        <p:spPr bwMode="auto">
          <a:xfrm>
            <a:off x="6817360" y="942495"/>
            <a:ext cx="5089257" cy="497301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8752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5D893-E98A-260A-9EC4-B9365E533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70D88C-5989-4007-4953-F54A4A34B7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40609" y="3127248"/>
            <a:ext cx="6117381" cy="3017520"/>
          </a:xfrm>
        </p:spPr>
        <p:txBody>
          <a:bodyPr/>
          <a:lstStyle/>
          <a:p>
            <a:r>
              <a:rPr lang="en-US" dirty="0"/>
              <a:t>Ben Tokarczyk</a:t>
            </a:r>
          </a:p>
          <a:p>
            <a:r>
              <a:rPr lang="en-US" dirty="0"/>
              <a:t>David Avellaneda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5BC6351-F235-CFAE-B77A-76380873D10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1200" r="21200"/>
          <a:stretch>
            <a:fillRect/>
          </a:stretch>
        </p:blipFill>
        <p:spPr>
          <a:xfrm>
            <a:off x="1253914" y="1916621"/>
            <a:ext cx="4514540" cy="4514548"/>
          </a:xfrm>
        </p:spPr>
      </p:pic>
    </p:spTree>
    <p:extLst>
      <p:ext uri="{BB962C8B-B14F-4D97-AF65-F5344CB8AC3E}">
        <p14:creationId xmlns:p14="http://schemas.microsoft.com/office/powerpoint/2010/main" val="427394918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axy presentation_Win32_SL_V16" id="{36B34AD0-AFC2-468E-8620-6CFD159B149F}" vid="{ACCF8893-1A0E-437D-A612-1659D305EA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ABD9919-8F5A-4B99-83E1-E90FE1DCF2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E87F72-70BF-43BC-A0D4-53665DC1267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2D646E0-DCC8-4209-B539-AA58186B6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{AD7A09DF-9AFB-4312-85BF-03B92DC4272A}tf89338750_win32</Template>
  <TotalTime>117</TotalTime>
  <Words>369</Words>
  <Application>Microsoft Office PowerPoint</Application>
  <PresentationFormat>Widescreen</PresentationFormat>
  <Paragraphs>53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Univers</vt:lpstr>
      <vt:lpstr>GradientVTI</vt:lpstr>
      <vt:lpstr>Project 3 – GigGuide.com</vt:lpstr>
      <vt:lpstr>Agenda</vt:lpstr>
      <vt:lpstr>Data Wrangling</vt:lpstr>
      <vt:lpstr>MongoDB Collections and Documents</vt:lpstr>
      <vt:lpstr>Data Visualizations</vt:lpstr>
      <vt:lpstr>Mapping, list Generation and gifs</vt:lpstr>
      <vt:lpstr>Lessons Learned</vt:lpstr>
      <vt:lpstr>Setbacks and bad assumptions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3 – GigGuide.com</dc:title>
  <dc:creator>Ben Tokarczyk</dc:creator>
  <cp:lastModifiedBy>Ben Tokarczyk</cp:lastModifiedBy>
  <cp:revision>5</cp:revision>
  <dcterms:created xsi:type="dcterms:W3CDTF">2024-04-11T21:10:05Z</dcterms:created>
  <dcterms:modified xsi:type="dcterms:W3CDTF">2024-04-11T23:13:21Z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